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7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2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6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1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3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E66F-2606-40E6-BD8F-CCDAE5ABDB4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40DE5-507B-49A7-AF74-B956102B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0" y="228600"/>
            <a:ext cx="8999769" cy="650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1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50" y="228600"/>
            <a:ext cx="8751849" cy="646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21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4006"/>
            <a:ext cx="8762999" cy="672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58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60" y="304800"/>
            <a:ext cx="8877540" cy="632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5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2851"/>
            <a:ext cx="8763000" cy="650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03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Williamson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Ralston</dc:creator>
  <cp:lastModifiedBy>Melissa Ralston</cp:lastModifiedBy>
  <cp:revision>1</cp:revision>
  <dcterms:created xsi:type="dcterms:W3CDTF">2015-04-02T18:28:03Z</dcterms:created>
  <dcterms:modified xsi:type="dcterms:W3CDTF">2015-04-02T18:34:19Z</dcterms:modified>
</cp:coreProperties>
</file>