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2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7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3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2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3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9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5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B9F6-6252-4B62-9018-43A6F75ADA79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7A1E-4370-42D8-B8D2-9BE593F52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0" y="266700"/>
            <a:ext cx="333375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the Day: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4/13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524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gewgaw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[</a:t>
            </a:r>
            <a:r>
              <a:rPr lang="en-US" b="1" dirty="0" err="1"/>
              <a:t>gyoo-gaw</a:t>
            </a:r>
            <a:r>
              <a:rPr lang="en-US" b="1" dirty="0"/>
              <a:t>, goo-] , </a:t>
            </a:r>
            <a:r>
              <a:rPr lang="en-US" b="1" dirty="0" smtClean="0"/>
              <a:t>noun</a:t>
            </a:r>
            <a:br>
              <a:rPr lang="en-US" b="1" dirty="0" smtClean="0"/>
            </a:b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1.  something gaudy and useless; trinket; bauble.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“Do you really need another gewgaw</a:t>
            </a:r>
            <a:r>
              <a:rPr lang="en-US" b="1" dirty="0" smtClean="0"/>
              <a:t>?”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i="1" dirty="0"/>
              <a:t>Word selected using</a:t>
            </a:r>
            <a:r>
              <a:rPr lang="en-US" sz="1400" dirty="0"/>
              <a:t> Dictionary.com:                 </a:t>
            </a:r>
            <a:r>
              <a:rPr lang="en-US" sz="1400" u="sng" dirty="0">
                <a:hlinkClick r:id="rId3"/>
              </a:rPr>
              <a:t>http://dictionary.reference.com/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4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136525"/>
            <a:ext cx="2641600" cy="264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the Day: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4/14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537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1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itinerant</a:t>
            </a:r>
            <a:r>
              <a:rPr lang="en-US" sz="1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5400" b="1" dirty="0"/>
              <a:t>[</a:t>
            </a:r>
            <a:r>
              <a:rPr lang="en-US" sz="5400" b="1" dirty="0" err="1"/>
              <a:t>ahy</a:t>
            </a:r>
            <a:r>
              <a:rPr lang="en-US" sz="5400" b="1" dirty="0"/>
              <a:t>-tin-</a:t>
            </a:r>
            <a:r>
              <a:rPr lang="en-US" sz="5400" b="1" dirty="0" err="1"/>
              <a:t>er</a:t>
            </a:r>
            <a:r>
              <a:rPr lang="en-US" sz="5400" b="1" dirty="0"/>
              <a:t>-</a:t>
            </a:r>
            <a:r>
              <a:rPr lang="en-US" sz="5400" b="1" i="1" dirty="0"/>
              <a:t>uh</a:t>
            </a:r>
            <a:r>
              <a:rPr lang="en-US" sz="5400" b="1" dirty="0"/>
              <a:t> </a:t>
            </a:r>
            <a:r>
              <a:rPr lang="en-US" sz="5400" b="1" dirty="0" err="1"/>
              <a:t>nt</a:t>
            </a:r>
            <a:r>
              <a:rPr lang="en-US" sz="5400" b="1" dirty="0"/>
              <a:t>, </a:t>
            </a:r>
            <a:r>
              <a:rPr lang="en-US" sz="5400" b="1" dirty="0" err="1"/>
              <a:t>ih</a:t>
            </a:r>
            <a:r>
              <a:rPr lang="en-US" sz="5400" b="1" dirty="0"/>
              <a:t>-tin-</a:t>
            </a:r>
            <a:r>
              <a:rPr lang="en-US" sz="5400" b="1" dirty="0" smtClean="0"/>
              <a:t>]</a:t>
            </a:r>
            <a:r>
              <a:rPr lang="en-US" sz="7300" dirty="0" smtClean="0"/>
              <a:t>, </a:t>
            </a:r>
            <a:r>
              <a:rPr lang="en-US" sz="7300" dirty="0"/>
              <a:t>adjective</a:t>
            </a:r>
            <a:endParaRPr lang="en-US" sz="7300" dirty="0" smtClean="0">
              <a:effectLst/>
            </a:endParaRPr>
          </a:p>
          <a:p>
            <a:pPr marL="0" indent="0">
              <a:buNone/>
            </a:pPr>
            <a:r>
              <a:rPr lang="en-US" sz="5400" b="1" dirty="0"/>
              <a:t>1. traveling from place to place, especially on a circuit, as a minister</a:t>
            </a:r>
            <a:r>
              <a:rPr lang="en-US" sz="5400" b="1" dirty="0" smtClean="0"/>
              <a:t>, judge</a:t>
            </a:r>
            <a:r>
              <a:rPr lang="en-US" sz="5400" b="1" dirty="0"/>
              <a:t>, or sales </a:t>
            </a:r>
            <a:r>
              <a:rPr lang="en-US" sz="5400" b="1" dirty="0" smtClean="0"/>
              <a:t>representative; </a:t>
            </a:r>
            <a:r>
              <a:rPr lang="en-US" sz="5400" b="1" dirty="0"/>
              <a:t>journeying.</a:t>
            </a:r>
            <a:endParaRPr lang="en-US" sz="5400" dirty="0"/>
          </a:p>
          <a:p>
            <a:pPr marL="0" indent="0">
              <a:buNone/>
            </a:pPr>
            <a:r>
              <a:rPr lang="en-US" sz="5400" b="1" dirty="0"/>
              <a:t>2. characterized by such </a:t>
            </a:r>
            <a:r>
              <a:rPr lang="en-US" sz="5400" b="1" dirty="0" smtClean="0"/>
              <a:t>traveling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/>
              <a:t>3. working in one place for a comparatively short time and then moving on to work in another place, usually as a physical or outdoor laborer</a:t>
            </a:r>
            <a:r>
              <a:rPr lang="en-US" sz="5400" b="1" dirty="0" smtClean="0"/>
              <a:t>; characterized </a:t>
            </a:r>
            <a:r>
              <a:rPr lang="en-US" sz="5400" b="1" dirty="0"/>
              <a:t>by alternating periods of working and wandering:</a:t>
            </a:r>
            <a:endParaRPr lang="en-US" sz="5400" dirty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5400" b="1" i="1" dirty="0"/>
              <a:t>“The itinerant preacher journeyed across the country to spread his religion.”</a:t>
            </a:r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500" i="1" dirty="0"/>
              <a:t>Word selected using</a:t>
            </a:r>
            <a:r>
              <a:rPr lang="en-US" sz="2500" dirty="0"/>
              <a:t> Dictionary.com:                 </a:t>
            </a:r>
            <a:r>
              <a:rPr lang="en-US" sz="2500" u="sng" dirty="0">
                <a:hlinkClick r:id="rId3"/>
              </a:rPr>
              <a:t>http://dictionary.reference.com/</a:t>
            </a:r>
            <a:endParaRPr lang="en-US" sz="2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6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067" y="413808"/>
            <a:ext cx="2302933" cy="23029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WOW Word Wednesday: </a:t>
            </a:r>
            <a:r>
              <a:rPr lang="en-US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4/15/2015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empyrean</a:t>
            </a:r>
            <a:r>
              <a:rPr lang="en-US" dirty="0"/>
              <a:t/>
            </a:r>
            <a:br>
              <a:rPr lang="en-US" dirty="0"/>
            </a:br>
            <a:r>
              <a:rPr lang="pt-BR" b="1" dirty="0"/>
              <a:t>[em-p</a:t>
            </a:r>
            <a:r>
              <a:rPr lang="pt-BR" b="1" i="1" dirty="0"/>
              <a:t>uh</a:t>
            </a:r>
            <a:r>
              <a:rPr lang="pt-BR" b="1" dirty="0"/>
              <a:t>-ree-</a:t>
            </a:r>
            <a:r>
              <a:rPr lang="pt-BR" b="1" i="1" dirty="0"/>
              <a:t>uh</a:t>
            </a:r>
            <a:r>
              <a:rPr lang="pt-BR" b="1" dirty="0"/>
              <a:t> n, -pahy-, em-pir-ee-</a:t>
            </a:r>
            <a:r>
              <a:rPr lang="pt-BR" b="1" i="1" dirty="0"/>
              <a:t>uh</a:t>
            </a:r>
            <a:r>
              <a:rPr lang="pt-BR" b="1" dirty="0"/>
              <a:t> n, -pahy-ree-] </a:t>
            </a:r>
            <a:r>
              <a:rPr lang="en-US" dirty="0" smtClean="0"/>
              <a:t>, </a:t>
            </a:r>
            <a:r>
              <a:rPr lang="en-US" dirty="0" smtClean="0"/>
              <a:t>noun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3200" b="1" dirty="0"/>
              <a:t>1. the highest heaven, supposed by the ancients to contain the pure element of fire.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 the visible heavens; the firmament.</a:t>
            </a:r>
            <a:endParaRPr lang="en-US" sz="3200" dirty="0"/>
          </a:p>
          <a:p>
            <a:pPr marL="0" indent="0"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3200" dirty="0" smtClean="0"/>
              <a:t>In </a:t>
            </a:r>
            <a:r>
              <a:rPr lang="en-US" sz="3200" dirty="0"/>
              <a:t>ancient </a:t>
            </a:r>
            <a:r>
              <a:rPr lang="en-US" sz="3200" dirty="0" smtClean="0"/>
              <a:t>times, </a:t>
            </a:r>
            <a:r>
              <a:rPr lang="en-US" sz="3200" dirty="0"/>
              <a:t>Christians </a:t>
            </a:r>
            <a:r>
              <a:rPr lang="en-US" sz="3200" dirty="0" smtClean="0"/>
              <a:t>believed empyrean to </a:t>
            </a:r>
            <a:r>
              <a:rPr lang="en-US" sz="3200" dirty="0"/>
              <a:t>be the abode of God and the </a:t>
            </a:r>
            <a:r>
              <a:rPr lang="en-US" sz="3200" dirty="0" smtClean="0"/>
              <a:t>angels.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600" i="1" dirty="0"/>
              <a:t>Word selected using</a:t>
            </a:r>
            <a:r>
              <a:rPr lang="en-US" sz="1600" dirty="0"/>
              <a:t> Dictionary.com:                 </a:t>
            </a:r>
            <a:r>
              <a:rPr lang="en-US" sz="1600" u="sng" dirty="0">
                <a:hlinkClick r:id="rId3"/>
              </a:rPr>
              <a:t>http://dictionary.reference.com/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2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0" y="400050"/>
            <a:ext cx="3333750" cy="3333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7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the Day: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4/16/2015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53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propitious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[</a:t>
            </a:r>
            <a:r>
              <a:rPr lang="en-US" b="1" dirty="0" err="1"/>
              <a:t>pr</a:t>
            </a:r>
            <a:r>
              <a:rPr lang="en-US" b="1" i="1" dirty="0" err="1"/>
              <a:t>uh</a:t>
            </a:r>
            <a:r>
              <a:rPr lang="en-US" b="1" dirty="0"/>
              <a:t>-</a:t>
            </a:r>
            <a:r>
              <a:rPr lang="en-US" b="1" dirty="0" err="1"/>
              <a:t>pish</a:t>
            </a:r>
            <a:r>
              <a:rPr lang="en-US" b="1" dirty="0"/>
              <a:t>-</a:t>
            </a:r>
            <a:r>
              <a:rPr lang="en-US" b="1" i="1" dirty="0"/>
              <a:t>uh</a:t>
            </a:r>
            <a:r>
              <a:rPr lang="en-US" b="1" dirty="0"/>
              <a:t> s]</a:t>
            </a:r>
            <a:r>
              <a:rPr lang="en-US" dirty="0" smtClean="0"/>
              <a:t>, adj.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3200" b="1" dirty="0"/>
              <a:t>1.presenting favorable conditions; favorable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2. indicative of favor; auspicious: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/>
              <a:t>3.favorably inclined; disposed to bestow favors or forgive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/>
              <a:t>The timing for such a meeting seemed propitious.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1800" i="1" dirty="0" smtClean="0"/>
              <a:t>Word </a:t>
            </a:r>
            <a:r>
              <a:rPr lang="en-US" sz="1800" i="1" dirty="0"/>
              <a:t>selected using</a:t>
            </a:r>
            <a:r>
              <a:rPr lang="en-US" sz="1800" dirty="0"/>
              <a:t> Dictionary.com:                 </a:t>
            </a:r>
            <a:r>
              <a:rPr lang="en-US" sz="1800" u="sng" dirty="0">
                <a:hlinkClick r:id="rId3"/>
              </a:rPr>
              <a:t>http://dictionary.reference.com/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0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67" y="0"/>
            <a:ext cx="2903008" cy="2903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6730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of the Day: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4/17/2015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slugabed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[</a:t>
            </a:r>
            <a:r>
              <a:rPr lang="en-US" b="1" dirty="0" err="1"/>
              <a:t>sluhg</a:t>
            </a:r>
            <a:r>
              <a:rPr lang="en-US" b="1" dirty="0"/>
              <a:t>-</a:t>
            </a:r>
            <a:r>
              <a:rPr lang="en-US" b="1" i="1" dirty="0"/>
              <a:t>uh</a:t>
            </a:r>
            <a:r>
              <a:rPr lang="en-US" b="1" dirty="0"/>
              <a:t>-bed]</a:t>
            </a:r>
            <a:r>
              <a:rPr lang="en-US" dirty="0" smtClean="0"/>
              <a:t>, noun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1. a lazy person who stays in bed long after the usual time for arising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dirty="0"/>
          </a:p>
          <a:p>
            <a:pPr marL="0" indent="0">
              <a:buNone/>
            </a:pPr>
            <a:r>
              <a:rPr lang="en-US" i="1" dirty="0"/>
              <a:t>Many American teenagers are slugabeds during their summer vacation and sleep until noon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400" i="1" dirty="0"/>
              <a:t>Word selected using</a:t>
            </a:r>
            <a:r>
              <a:rPr lang="en-US" sz="1400" dirty="0"/>
              <a:t> Dictionary.com:                 </a:t>
            </a:r>
            <a:r>
              <a:rPr lang="en-US" sz="1400" u="sng" dirty="0">
                <a:hlinkClick r:id="rId3"/>
              </a:rPr>
              <a:t>http://dictionary.reference.com/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4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Word of the Day: 4/13/2015 </vt:lpstr>
      <vt:lpstr>Word of the Day: 4/14/2015 </vt:lpstr>
      <vt:lpstr>WOW Word Wednesday: 4/15/2015 </vt:lpstr>
      <vt:lpstr>Word of the Day: 4/16/2015 </vt:lpstr>
      <vt:lpstr>Word of the Day: 4/17/2015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Johnson</dc:creator>
  <cp:lastModifiedBy>Tiffany Johnson</cp:lastModifiedBy>
  <cp:revision>11</cp:revision>
  <cp:lastPrinted>2015-03-27T15:43:25Z</cp:lastPrinted>
  <dcterms:created xsi:type="dcterms:W3CDTF">2015-03-27T14:46:33Z</dcterms:created>
  <dcterms:modified xsi:type="dcterms:W3CDTF">2015-04-10T18:18:53Z</dcterms:modified>
</cp:coreProperties>
</file>